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62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1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0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5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19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43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817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43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6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2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94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A-E7DA-48A2-A722-60CDF2312363}" type="datetimeFigureOut">
              <a:rPr lang="zh-TW" altLang="en-US" smtClean="0"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1905-53BD-4C59-B003-BEE363AF66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15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Lightroom</a:t>
            </a:r>
            <a:r>
              <a:rPr lang="en-US" altLang="zh-TW" dirty="0" smtClean="0"/>
              <a:t> </a:t>
            </a:r>
            <a:r>
              <a:rPr lang="zh-TW" altLang="en-US" dirty="0" smtClean="0"/>
              <a:t>影像細修工具教學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講師：劉長儒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092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細修工具</a:t>
            </a:r>
            <a:endParaRPr lang="zh-TW" altLang="en-US" dirty="0"/>
          </a:p>
        </p:txBody>
      </p:sp>
      <p:pic>
        <p:nvPicPr>
          <p:cNvPr id="4" name="內容版面配置區 3" descr="Lightroom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5656" y="2492896"/>
            <a:ext cx="6144769" cy="841247"/>
          </a:xfrm>
        </p:spPr>
      </p:pic>
    </p:spTree>
    <p:extLst>
      <p:ext uri="{BB962C8B-B14F-4D97-AF65-F5344CB8AC3E}">
        <p14:creationId xmlns:p14="http://schemas.microsoft.com/office/powerpoint/2010/main" val="323542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裁切工具</a:t>
            </a:r>
            <a:endParaRPr lang="zh-TW" altLang="en-US" dirty="0"/>
          </a:p>
        </p:txBody>
      </p:sp>
      <p:pic>
        <p:nvPicPr>
          <p:cNvPr id="4" name="內容版面配置區 3" descr="Lightroom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5776" y="2420888"/>
            <a:ext cx="4068696" cy="2923138"/>
          </a:xfrm>
        </p:spPr>
      </p:pic>
    </p:spTree>
    <p:extLst>
      <p:ext uri="{BB962C8B-B14F-4D97-AF65-F5344CB8AC3E}">
        <p14:creationId xmlns:p14="http://schemas.microsoft.com/office/powerpoint/2010/main" val="370765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汙點移除工具</a:t>
            </a:r>
            <a:endParaRPr kumimoji="1" lang="zh-TW" altLang="en-US" dirty="0"/>
          </a:p>
        </p:txBody>
      </p:sp>
      <p:pic>
        <p:nvPicPr>
          <p:cNvPr id="4" name="內容版面配置區 3" descr="螢幕快照 2014-03-27 下午1.14.02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3728" y="1988840"/>
            <a:ext cx="4904276" cy="2697163"/>
          </a:xfrm>
        </p:spPr>
      </p:pic>
    </p:spTree>
    <p:extLst>
      <p:ext uri="{BB962C8B-B14F-4D97-AF65-F5344CB8AC3E}">
        <p14:creationId xmlns:p14="http://schemas.microsoft.com/office/powerpoint/2010/main" val="36047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紅眼移除工具</a:t>
            </a:r>
            <a:endParaRPr kumimoji="1" lang="zh-TW" altLang="en-US" dirty="0"/>
          </a:p>
        </p:txBody>
      </p:sp>
      <p:pic>
        <p:nvPicPr>
          <p:cNvPr id="4" name="內容版面配置區 3" descr="螢幕快照 2014-03-27 下午1.16.47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3728" y="2132856"/>
            <a:ext cx="4834880" cy="2658998"/>
          </a:xfrm>
        </p:spPr>
      </p:pic>
    </p:spTree>
    <p:extLst>
      <p:ext uri="{BB962C8B-B14F-4D97-AF65-F5344CB8AC3E}">
        <p14:creationId xmlns:p14="http://schemas.microsoft.com/office/powerpoint/2010/main" val="423044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漸層遮色片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1800" y="1491965"/>
            <a:ext cx="3528392" cy="5100219"/>
          </a:xfrm>
        </p:spPr>
      </p:pic>
    </p:spTree>
    <p:extLst>
      <p:ext uri="{BB962C8B-B14F-4D97-AF65-F5344CB8AC3E}">
        <p14:creationId xmlns:p14="http://schemas.microsoft.com/office/powerpoint/2010/main" val="194465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放射狀濾鏡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3808" y="1772816"/>
            <a:ext cx="3456384" cy="4850897"/>
          </a:xfrm>
        </p:spPr>
      </p:pic>
    </p:spTree>
    <p:extLst>
      <p:ext uri="{BB962C8B-B14F-4D97-AF65-F5344CB8AC3E}">
        <p14:creationId xmlns:p14="http://schemas.microsoft.com/office/powerpoint/2010/main" val="63182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筆刷濾鏡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1840" y="1484784"/>
            <a:ext cx="2952328" cy="4937437"/>
          </a:xfrm>
        </p:spPr>
      </p:pic>
    </p:spTree>
    <p:extLst>
      <p:ext uri="{BB962C8B-B14F-4D97-AF65-F5344CB8AC3E}">
        <p14:creationId xmlns:p14="http://schemas.microsoft.com/office/powerpoint/2010/main" val="994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22</Words>
  <Application>Microsoft Macintosh PowerPoint</Application>
  <PresentationFormat>如螢幕大小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Lightroom 影像細修工具教學</vt:lpstr>
      <vt:lpstr>細修工具</vt:lpstr>
      <vt:lpstr>裁切工具</vt:lpstr>
      <vt:lpstr>汙點移除工具</vt:lpstr>
      <vt:lpstr>紅眼移除工具</vt:lpstr>
      <vt:lpstr>漸層遮色片</vt:lpstr>
      <vt:lpstr>放射狀濾鏡</vt:lpstr>
      <vt:lpstr>筆刷濾鏡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Lightroom 影像細修工具教學</dc:title>
  <dc:creator>RedBean</dc:creator>
  <cp:lastModifiedBy>1111 1111</cp:lastModifiedBy>
  <cp:revision>6</cp:revision>
  <dcterms:created xsi:type="dcterms:W3CDTF">2014-03-26T17:27:15Z</dcterms:created>
  <dcterms:modified xsi:type="dcterms:W3CDTF">2014-03-27T05:40:01Z</dcterms:modified>
</cp:coreProperties>
</file>