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141"/>
  </p:notesMasterIdLst>
  <p:sldIdLst>
    <p:sldId id="256" r:id="rId2"/>
    <p:sldId id="258" r:id="rId3"/>
    <p:sldId id="259" r:id="rId4"/>
    <p:sldId id="378" r:id="rId5"/>
    <p:sldId id="374" r:id="rId6"/>
    <p:sldId id="375" r:id="rId7"/>
    <p:sldId id="260" r:id="rId8"/>
    <p:sldId id="261" r:id="rId9"/>
    <p:sldId id="264" r:id="rId10"/>
    <p:sldId id="266" r:id="rId11"/>
    <p:sldId id="267" r:id="rId12"/>
    <p:sldId id="269" r:id="rId13"/>
    <p:sldId id="272" r:id="rId14"/>
    <p:sldId id="274" r:id="rId15"/>
    <p:sldId id="280" r:id="rId16"/>
    <p:sldId id="284" r:id="rId17"/>
    <p:sldId id="278" r:id="rId18"/>
    <p:sldId id="282" r:id="rId19"/>
    <p:sldId id="285" r:id="rId20"/>
    <p:sldId id="292" r:id="rId21"/>
    <p:sldId id="379" r:id="rId22"/>
    <p:sldId id="400" r:id="rId23"/>
    <p:sldId id="273" r:id="rId24"/>
    <p:sldId id="287" r:id="rId25"/>
    <p:sldId id="288" r:id="rId26"/>
    <p:sldId id="301" r:id="rId27"/>
    <p:sldId id="302" r:id="rId28"/>
    <p:sldId id="263" r:id="rId29"/>
    <p:sldId id="380" r:id="rId30"/>
    <p:sldId id="290" r:id="rId31"/>
    <p:sldId id="293" r:id="rId32"/>
    <p:sldId id="294" r:id="rId33"/>
    <p:sldId id="295" r:id="rId34"/>
    <p:sldId id="304" r:id="rId35"/>
    <p:sldId id="289" r:id="rId36"/>
    <p:sldId id="303" r:id="rId37"/>
    <p:sldId id="381" r:id="rId38"/>
    <p:sldId id="382" r:id="rId39"/>
    <p:sldId id="406" r:id="rId40"/>
    <p:sldId id="388" r:id="rId41"/>
    <p:sldId id="399" r:id="rId42"/>
    <p:sldId id="419" r:id="rId43"/>
    <p:sldId id="420" r:id="rId44"/>
    <p:sldId id="424" r:id="rId45"/>
    <p:sldId id="423" r:id="rId46"/>
    <p:sldId id="439" r:id="rId47"/>
    <p:sldId id="425" r:id="rId48"/>
    <p:sldId id="427" r:id="rId49"/>
    <p:sldId id="426" r:id="rId50"/>
    <p:sldId id="383" r:id="rId51"/>
    <p:sldId id="385" r:id="rId52"/>
    <p:sldId id="386" r:id="rId53"/>
    <p:sldId id="387" r:id="rId54"/>
    <p:sldId id="404" r:id="rId55"/>
    <p:sldId id="306" r:id="rId56"/>
    <p:sldId id="307" r:id="rId57"/>
    <p:sldId id="309" r:id="rId58"/>
    <p:sldId id="310" r:id="rId59"/>
    <p:sldId id="311" r:id="rId60"/>
    <p:sldId id="317" r:id="rId61"/>
    <p:sldId id="321" r:id="rId62"/>
    <p:sldId id="328" r:id="rId63"/>
    <p:sldId id="315" r:id="rId64"/>
    <p:sldId id="322" r:id="rId65"/>
    <p:sldId id="323" r:id="rId66"/>
    <p:sldId id="325" r:id="rId67"/>
    <p:sldId id="326" r:id="rId68"/>
    <p:sldId id="330" r:id="rId69"/>
    <p:sldId id="332" r:id="rId70"/>
    <p:sldId id="333" r:id="rId71"/>
    <p:sldId id="334" r:id="rId72"/>
    <p:sldId id="335" r:id="rId73"/>
    <p:sldId id="336" r:id="rId74"/>
    <p:sldId id="435" r:id="rId75"/>
    <p:sldId id="338" r:id="rId76"/>
    <p:sldId id="337" r:id="rId77"/>
    <p:sldId id="433" r:id="rId78"/>
    <p:sldId id="339" r:id="rId79"/>
    <p:sldId id="340" r:id="rId80"/>
    <p:sldId id="342" r:id="rId81"/>
    <p:sldId id="343" r:id="rId82"/>
    <p:sldId id="344" r:id="rId83"/>
    <p:sldId id="345" r:id="rId84"/>
    <p:sldId id="348" r:id="rId85"/>
    <p:sldId id="349" r:id="rId86"/>
    <p:sldId id="350" r:id="rId87"/>
    <p:sldId id="351" r:id="rId88"/>
    <p:sldId id="352" r:id="rId89"/>
    <p:sldId id="398" r:id="rId90"/>
    <p:sldId id="397" r:id="rId91"/>
    <p:sldId id="436" r:id="rId92"/>
    <p:sldId id="437" r:id="rId93"/>
    <p:sldId id="438" r:id="rId94"/>
    <p:sldId id="401" r:id="rId95"/>
    <p:sldId id="402" r:id="rId96"/>
    <p:sldId id="405" r:id="rId97"/>
    <p:sldId id="416" r:id="rId98"/>
    <p:sldId id="421" r:id="rId99"/>
    <p:sldId id="422" r:id="rId100"/>
    <p:sldId id="428" r:id="rId101"/>
    <p:sldId id="403" r:id="rId102"/>
    <p:sldId id="429" r:id="rId103"/>
    <p:sldId id="430" r:id="rId104"/>
    <p:sldId id="353" r:id="rId105"/>
    <p:sldId id="354" r:id="rId106"/>
    <p:sldId id="355" r:id="rId107"/>
    <p:sldId id="440" r:id="rId108"/>
    <p:sldId id="356" r:id="rId109"/>
    <p:sldId id="417" r:id="rId110"/>
    <p:sldId id="359" r:id="rId111"/>
    <p:sldId id="358" r:id="rId112"/>
    <p:sldId id="360" r:id="rId113"/>
    <p:sldId id="361" r:id="rId114"/>
    <p:sldId id="408" r:id="rId115"/>
    <p:sldId id="409" r:id="rId116"/>
    <p:sldId id="362" r:id="rId117"/>
    <p:sldId id="418" r:id="rId118"/>
    <p:sldId id="363" r:id="rId119"/>
    <p:sldId id="364" r:id="rId120"/>
    <p:sldId id="393" r:id="rId121"/>
    <p:sldId id="365" r:id="rId122"/>
    <p:sldId id="366" r:id="rId123"/>
    <p:sldId id="367" r:id="rId124"/>
    <p:sldId id="391" r:id="rId125"/>
    <p:sldId id="392" r:id="rId126"/>
    <p:sldId id="369" r:id="rId127"/>
    <p:sldId id="370" r:id="rId128"/>
    <p:sldId id="412" r:id="rId129"/>
    <p:sldId id="413" r:id="rId130"/>
    <p:sldId id="414" r:id="rId131"/>
    <p:sldId id="411" r:id="rId132"/>
    <p:sldId id="431" r:id="rId133"/>
    <p:sldId id="432" r:id="rId134"/>
    <p:sldId id="371" r:id="rId135"/>
    <p:sldId id="394" r:id="rId136"/>
    <p:sldId id="396" r:id="rId137"/>
    <p:sldId id="372" r:id="rId138"/>
    <p:sldId id="390" r:id="rId139"/>
    <p:sldId id="373" r:id="rId1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 autoAdjust="0"/>
    <p:restoredTop sz="94661"/>
  </p:normalViewPr>
  <p:slideViewPr>
    <p:cSldViewPr snapToGrid="0" snapToObjects="1">
      <p:cViewPr varScale="1">
        <p:scale>
          <a:sx n="114" d="100"/>
          <a:sy n="114" d="100"/>
        </p:scale>
        <p:origin x="195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notesMaster" Target="notesMasters/notesMaster1.xml"/><Relationship Id="rId142" Type="http://schemas.openxmlformats.org/officeDocument/2006/relationships/presProps" Target="presProps.xml"/><Relationship Id="rId143" Type="http://schemas.openxmlformats.org/officeDocument/2006/relationships/viewProps" Target="viewProps.xml"/><Relationship Id="rId144" Type="http://schemas.openxmlformats.org/officeDocument/2006/relationships/theme" Target="theme/theme1.xml"/><Relationship Id="rId1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54723-D836-8846-8DE3-3588E7FD06B8}" type="datetimeFigureOut">
              <a:rPr kumimoji="1" lang="zh-TW" altLang="en-US" smtClean="0"/>
              <a:t>2016/9/7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65109-CEAA-2A41-AC53-1495E277D5B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661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主要闡述每個人的不同的見解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0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不一定要露臉，有些意境也不錯，適當的留白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用力的觀察，是生態攝影的要件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用力的觀察，是生態攝影的要件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6444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時機一到，就按快門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長焦距微距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307536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螢火蟲的長時間曝光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長焦距微距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超越</a:t>
            </a:r>
            <a:r>
              <a:rPr lang="en-US" altLang="zh-TW" dirty="0" smtClean="0"/>
              <a:t>1:1</a:t>
            </a:r>
            <a:r>
              <a:rPr lang="zh-TW" altLang="en-US" dirty="0" smtClean="0"/>
              <a:t>的微距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超越</a:t>
            </a:r>
            <a:r>
              <a:rPr lang="en-US" altLang="zh-TW" dirty="0" smtClean="0"/>
              <a:t>1:1</a:t>
            </a:r>
            <a:r>
              <a:rPr lang="zh-TW" altLang="en-US" dirty="0" smtClean="0"/>
              <a:t>的微距，要注意安全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超越</a:t>
            </a:r>
            <a:r>
              <a:rPr lang="en-US" altLang="zh-TW" dirty="0" smtClean="0"/>
              <a:t>1:1</a:t>
            </a:r>
            <a:r>
              <a:rPr lang="zh-TW" altLang="en-US" dirty="0" smtClean="0"/>
              <a:t>的微距，要注意安全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超越</a:t>
            </a:r>
            <a:r>
              <a:rPr lang="en-US" altLang="zh-TW" dirty="0" smtClean="0"/>
              <a:t>1:1</a:t>
            </a:r>
            <a:r>
              <a:rPr lang="zh-TW" altLang="en-US" dirty="0" smtClean="0"/>
              <a:t>的微距，要注意安全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夜景與閃燈的應用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水底攝影，蘭嶼的海底實在是美呆了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水底攝影，蘭嶼的海底實在是美呆了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34800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鳥類是很花錢的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218014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便宜的器材只能拍到這樣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便宜的器材只能拍到這樣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地點的選擇，論壇的好康到相報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時機，記憶卡拍免錢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憤怒鳥，機運很重要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時機，記憶卡拍免錢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時機，記憶卡拍免錢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前景中景與背景，當然</a:t>
            </a:r>
            <a:r>
              <a:rPr lang="en-US" altLang="zh-TW" dirty="0" smtClean="0"/>
              <a:t>MD</a:t>
            </a:r>
            <a:r>
              <a:rPr lang="zh-TW" altLang="en-US" dirty="0" smtClean="0"/>
              <a:t>也要正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越來越好拍的大雞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鳥類是很花錢的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218014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越來越好拍的大雞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94335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越來越好拍的大雞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069927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越來越好拍的大雞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62633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鳥類是很花錢的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539435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到底是誰該被救贖？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67093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到底是誰該被救贖？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52385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對比的映象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對比的映象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井字構圖法，消失點，虛化背景與留白，人的想像力最美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對比的映象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到底是誰該被救贖？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對比的映象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湛藍的背景，不一定要看鏡頭，虛化的背景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背光，夏至大約</a:t>
            </a:r>
            <a:r>
              <a:rPr lang="en-US" altLang="zh-TW" dirty="0" smtClean="0"/>
              <a:t>4-5</a:t>
            </a:r>
            <a:r>
              <a:rPr lang="zh-TW" altLang="en-US" dirty="0" smtClean="0"/>
              <a:t>點左右的斜射光最美，或是早上</a:t>
            </a:r>
            <a:r>
              <a:rPr lang="en-US" altLang="zh-TW" dirty="0" smtClean="0"/>
              <a:t>6-7</a:t>
            </a:r>
            <a:r>
              <a:rPr lang="zh-TW" altLang="en-US" dirty="0" smtClean="0"/>
              <a:t>點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表情，聊天，黃昏前的背光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不一定要露臉，有些意境也不錯，適當的留白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講解目前通用的攝影分類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8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倒影的應用，留白，人不用太大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背景單純化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氛圍很重要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適時的用一些前景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大雅小麥田，此為站在田埂的照片，背景單純化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水底攝影，倒著，何嘗不可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自然光，單純背景，不一定要拍正面，背部的線條也很棒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衣服與背景，慎選，還有小道具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等風等時機，要有按下快門的勇氣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天氣好，人正，怎麼拍都好看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682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倒著，何嘗不可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也可以躺下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8458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66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背光的應用，衣物與搭配的姿勢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1405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0530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71470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6069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5991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93778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情境的拍攝，是個很大的挑戰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背光與延伸性的應用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風景攝影，就是擷取美的，如果都很美，那就都拍下來吧！適著嘗試不同的角度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晨昏的風景最美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晨昏的風景最美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晨昏的風景最美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晨昏的風景最美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風景不一定要大景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長焦的應用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人像的拍攝有很多種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不小心就會變成動態攝影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拍風景，找個前景來搭配吧！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拍風景，找個前景來搭配吧！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時機與膽量，搭配天氣雲圖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合歡山的夜也是很美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204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淺景深，虛化的背景，不一定要很多錢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星軌，長時間曝光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看到彩虹就要衝一下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52933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台灣的山真的很美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長焦的壓縮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長焦的壓縮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衝突與主題性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花東天氣好，甚麼都好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超廣角，可以把腿拉長，漂亮的背景可以讓人像加分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58409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1204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55348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可以嘗試非水平線的拍攝，但是歪斜的程度別太曖昧不明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94197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3113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2416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3380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2644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mtClean="0"/>
              <a:t>如果都想要拍起來的話，用全景接圖的吧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51272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用力的觀察，是生態</a:t>
            </a:r>
            <a:r>
              <a:rPr lang="zh-TW" altLang="en-US" smtClean="0"/>
              <a:t>攝影的要件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C299-8723-4962-84F1-204AA5C759EA}" type="slidenum">
              <a:rPr lang="zh-TW" altLang="en-US" smtClean="0"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29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dobe 繁黑體 Std B"/>
                <a:ea typeface="Adobe 繁黑體 Std B"/>
                <a:cs typeface="Adobe 繁黑體 Std B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dobe 繁黑體 Std B"/>
                <a:ea typeface="Adobe 繁黑體 Std B"/>
                <a:cs typeface="Adobe 繁黑體 Std B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標題上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腳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含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zh-TW" altLang="en-US" smtClean="0"/>
              <a:t>將圖片拖曳至版面配置區或按一下圖示以新增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FECD78-3C8E-49F2-8FAB-59489D168ABB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dobe 繁黑體 Std B"/>
          <a:ea typeface="Adobe 繁黑體 Std B"/>
          <a:cs typeface="Adobe 繁黑體 Std B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dobe 繁黑體 Std B"/>
          <a:ea typeface="Adobe 繁黑體 Std B"/>
          <a:cs typeface="Adobe 繁黑體 Std B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dobe 繁黑體 Std B"/>
          <a:ea typeface="Adobe 繁黑體 Std B"/>
          <a:cs typeface="Adobe 繁黑體 Std B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dobe 繁黑體 Std B"/>
          <a:ea typeface="Adobe 繁黑體 Std B"/>
          <a:cs typeface="Adobe 繁黑體 Std B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dobe 繁黑體 Std B"/>
          <a:ea typeface="Adobe 繁黑體 Std B"/>
          <a:cs typeface="Adobe 繁黑體 Std B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Adobe 繁黑體 Std B"/>
          <a:ea typeface="Adobe 繁黑體 Std B"/>
          <a:cs typeface="Adobe 繁黑體 Std B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7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0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1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2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3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4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6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7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8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9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0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1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2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3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5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6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7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8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9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20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21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22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4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25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26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27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28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9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30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31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edbean1983@gmail.com" TargetMode="External"/><Relationship Id="rId3" Type="http://schemas.openxmlformats.org/officeDocument/2006/relationships/hyperlink" Target="http://redbeanphotos.weebly.com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7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3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1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3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4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837497"/>
            <a:ext cx="7772400" cy="3012318"/>
          </a:xfrm>
        </p:spPr>
        <p:txBody>
          <a:bodyPr>
            <a:normAutofit fontScale="90000"/>
          </a:bodyPr>
          <a:lstStyle/>
          <a:p>
            <a:pPr>
              <a:lnSpc>
                <a:spcPct val="140000"/>
              </a:lnSpc>
            </a:pPr>
            <a:r>
              <a:rPr kumimoji="1" lang="zh-TW" altLang="en-US" dirty="0"/>
              <a:t>響應式網頁</a:t>
            </a:r>
            <a:r>
              <a:rPr kumimoji="1" lang="en-US" altLang="zh-TW" dirty="0"/>
              <a:t>(RWD)</a:t>
            </a:r>
            <a:br>
              <a:rPr kumimoji="1" lang="en-US" altLang="zh-TW" dirty="0"/>
            </a:br>
            <a:r>
              <a:rPr kumimoji="1" lang="zh-TW" altLang="en-US" dirty="0"/>
              <a:t>設計實務班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kumimoji="1" lang="en-US" altLang="zh-TW" dirty="0" smtClean="0"/>
              <a:t>- </a:t>
            </a:r>
            <a:r>
              <a:rPr kumimoji="1" lang="zh-TW" altLang="en-US" dirty="0" smtClean="0"/>
              <a:t>認識攝影</a:t>
            </a:r>
            <a:r>
              <a:rPr kumimoji="1" lang="en-US" altLang="zh-TW" dirty="0" smtClean="0"/>
              <a:t> -</a:t>
            </a:r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685800" y="5382244"/>
            <a:ext cx="7772400" cy="877824"/>
          </a:xfrm>
        </p:spPr>
        <p:txBody>
          <a:bodyPr/>
          <a:lstStyle/>
          <a:p>
            <a:r>
              <a:rPr kumimoji="1" lang="zh-TW" altLang="en-US" dirty="0" smtClean="0"/>
              <a:t>講師：紅豆（劉長儒）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28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9508"/>
            <a:ext cx="9144000" cy="543556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55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051" y="0"/>
            <a:ext cx="5937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61"/>
            <a:ext cx="9144000" cy="60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61"/>
            <a:ext cx="9143999" cy="607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等待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…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638231" y="4005064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拍一張好照片，需要時間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…</a:t>
            </a:r>
            <a:endParaRPr lang="zh-TW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6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32656"/>
            <a:ext cx="9209999" cy="611999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90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32656"/>
            <a:ext cx="9209999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43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7741"/>
            <a:ext cx="9144000" cy="60945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52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811" y="-27384"/>
            <a:ext cx="4754497" cy="6912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054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5" y="332657"/>
            <a:ext cx="9191056" cy="61074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88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289"/>
            <a:ext cx="9143999" cy="609599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28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42604"/>
            <a:ext cx="921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00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" y="332657"/>
            <a:ext cx="9163355" cy="61074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365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" y="332657"/>
            <a:ext cx="9161118" cy="610741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48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42604"/>
            <a:ext cx="921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98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0985496_10206314599969224_5775334047613224879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1056899_10206341897931656_2929480704166606953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786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42604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21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43351"/>
            <a:ext cx="9180000" cy="611850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343507" y="649431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生態、微距攝影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23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特殊題材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19872" y="400506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要特殊的價錢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…</a:t>
            </a:r>
            <a:endParaRPr lang="zh-TW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52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42604"/>
            <a:ext cx="921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59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515"/>
            <a:ext cx="9144000" cy="597154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78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614542_10203200014746540_1077308253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975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42604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00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42604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1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52571"/>
            <a:ext cx="9180000" cy="6100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4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556376_10203302107978807_471295947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920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617660_10203302118179062_1796883477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52571"/>
            <a:ext cx="9179999" cy="610006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0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鳥類攝影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173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商品 </a:t>
            </a:r>
            <a:r>
              <a:rPr lang="en-US" altLang="zh-TW" dirty="0" smtClean="0">
                <a:latin typeface="Adobe 繁黑體 Std B" pitchFamily="34" charset="-120"/>
                <a:ea typeface="Adobe 繁黑體 Std B" pitchFamily="34" charset="-120"/>
              </a:rPr>
              <a:t>/</a:t>
            </a:r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 業攝影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710225" y="400506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何謂商業？</a:t>
            </a:r>
            <a:endParaRPr lang="zh-TW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34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086" y="0"/>
            <a:ext cx="4571999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商品攝影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39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945"/>
            <a:ext cx="9143999" cy="609599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商品攝影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56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0240"/>
            <a:ext cx="9144000" cy="609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66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3" y="339865"/>
            <a:ext cx="9164816" cy="611307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商品攝影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19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其他攝影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19872" y="4005064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人文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…</a:t>
            </a:r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戰地</a:t>
            </a:r>
            <a:r>
              <a:rPr lang="en-US" altLang="zh-TW" sz="2400" dirty="0" smtClean="0">
                <a:latin typeface="Adobe 繁黑體 Std B" pitchFamily="34" charset="-120"/>
                <a:ea typeface="Adobe 繁黑體 Std B" pitchFamily="34" charset="-120"/>
              </a:rPr>
              <a:t>…</a:t>
            </a:r>
            <a:endParaRPr lang="zh-TW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87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423"/>
            <a:ext cx="9144000" cy="609451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81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2423"/>
            <a:ext cx="9143998" cy="609451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75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2" y="352571"/>
            <a:ext cx="9179998" cy="610006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345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899752_10203531250587229_430782574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978343_10205913589464212_4116978208522137888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236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53" y="-99392"/>
            <a:ext cx="8736035" cy="655202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426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7957219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人文攝影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0904530_10205795364028650_1465622656566833695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47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pPr algn="ctr"/>
            <a:r>
              <a:rPr lang="en-US" altLang="zh-TW" sz="6600" dirty="0" smtClean="0"/>
              <a:t>Q</a:t>
            </a:r>
            <a:r>
              <a:rPr lang="zh-TW" altLang="en-US" sz="6600" dirty="0" smtClean="0"/>
              <a:t> </a:t>
            </a:r>
            <a:r>
              <a:rPr lang="en-US" altLang="zh-TW" sz="6600" dirty="0" smtClean="0"/>
              <a:t>&amp; A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7660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96088"/>
            <a:ext cx="9144000" cy="506430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542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642377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7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" y="391643"/>
            <a:ext cx="9142842" cy="607537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92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8174" y="1"/>
            <a:ext cx="446809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31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435"/>
            <a:ext cx="9144000" cy="603179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26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" y="391643"/>
            <a:ext cx="9142842" cy="607537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4459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我是？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869141"/>
            <a:ext cx="8458200" cy="4257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/>
              <a:t>劉長儒 </a:t>
            </a:r>
            <a:r>
              <a:rPr lang="en-US" altLang="zh-TW" sz="3600" dirty="0"/>
              <a:t>(</a:t>
            </a:r>
            <a:r>
              <a:rPr lang="zh-TW" altLang="en-US" sz="3600" dirty="0"/>
              <a:t>紅豆</a:t>
            </a:r>
            <a:r>
              <a:rPr lang="en-US" altLang="zh-TW" sz="3600" dirty="0"/>
              <a:t>)</a:t>
            </a:r>
          </a:p>
          <a:p>
            <a:pPr marL="0" indent="0">
              <a:buNone/>
            </a:pPr>
            <a:r>
              <a:rPr lang="en-US" altLang="zh-TW" sz="3600" dirty="0"/>
              <a:t>Email</a:t>
            </a:r>
            <a:r>
              <a:rPr lang="zh-TW" altLang="en-US" sz="3600" dirty="0"/>
              <a:t>：</a:t>
            </a:r>
            <a:r>
              <a:rPr lang="en-US" altLang="zh-TW" sz="3600" dirty="0">
                <a:hlinkClick r:id="rId2"/>
              </a:rPr>
              <a:t>redbean1983@gmail.com</a:t>
            </a:r>
            <a:endParaRPr lang="en-US" altLang="zh-TW" sz="3600" dirty="0"/>
          </a:p>
          <a:p>
            <a:pPr marL="0" indent="0">
              <a:buNone/>
            </a:pPr>
            <a:r>
              <a:rPr lang="en-US" altLang="zh-TW" sz="3600" dirty="0" smtClean="0"/>
              <a:t>FB</a:t>
            </a:r>
            <a:r>
              <a:rPr lang="zh-TW" altLang="en-US" sz="3600" dirty="0" smtClean="0"/>
              <a:t>：</a:t>
            </a:r>
            <a:r>
              <a:rPr lang="zh-TW" altLang="en-US" sz="3600" u="sng" dirty="0" smtClean="0"/>
              <a:t>劉紅豆</a:t>
            </a:r>
            <a:endParaRPr lang="en-US" altLang="zh-TW" sz="3600" u="sng" dirty="0" smtClean="0"/>
          </a:p>
          <a:p>
            <a:pPr marL="0" indent="0">
              <a:buNone/>
            </a:pPr>
            <a:r>
              <a:rPr lang="zh-TW" altLang="en-US" sz="3600" dirty="0" smtClean="0"/>
              <a:t>個人網站</a:t>
            </a:r>
            <a:r>
              <a:rPr lang="zh-TW" altLang="en-US" sz="3600" dirty="0"/>
              <a:t>：</a:t>
            </a:r>
            <a:r>
              <a:rPr lang="en-US" altLang="zh-TW" sz="3600" dirty="0">
                <a:solidFill>
                  <a:schemeClr val="accent4">
                    <a:lumMod val="40000"/>
                    <a:lumOff val="60000"/>
                  </a:schemeClr>
                </a:solidFill>
                <a:hlinkClick r:id="rId3"/>
              </a:rPr>
              <a:t>http://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3"/>
              </a:rPr>
              <a:t>redbeanphotos.weebly.com</a:t>
            </a:r>
            <a:endParaRPr lang="en-US" altLang="zh-TW" sz="36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97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3" y="391073"/>
            <a:ext cx="9114214" cy="607614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91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531742_10203133794251069_173779973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95"/>
            <a:ext cx="9144001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920950_10204368080347450_6343522181336513468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1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9177"/>
            <a:ext cx="9144000" cy="593812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530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446" y="0"/>
            <a:ext cx="4480673" cy="685799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07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923"/>
            <a:ext cx="9144000" cy="607644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05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8089"/>
            <a:ext cx="9143998" cy="609451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51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8089"/>
            <a:ext cx="9143998" cy="609451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08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5259"/>
            <a:ext cx="9154835" cy="590606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7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" name="圖片 4" descr="1039737_10205343202684899_7239127235792261589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839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我是？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869141"/>
            <a:ext cx="7959584" cy="446382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zh-TW" altLang="en-US" sz="3600" dirty="0" smtClean="0"/>
              <a:t>台中教育大學  講師</a:t>
            </a:r>
            <a:endParaRPr lang="en-US" altLang="zh-TW" sz="3600" dirty="0" smtClean="0"/>
          </a:p>
          <a:p>
            <a:pPr>
              <a:buFont typeface="Arial"/>
              <a:buChar char="•"/>
            </a:pPr>
            <a:r>
              <a:rPr lang="zh-TW" altLang="en-US" sz="3600" dirty="0" smtClean="0"/>
              <a:t>職訓局鹿港勞教學苑</a:t>
            </a:r>
            <a:r>
              <a:rPr lang="en-US" altLang="zh-TW" sz="3600" dirty="0" smtClean="0"/>
              <a:t>  </a:t>
            </a:r>
            <a:r>
              <a:rPr lang="zh-TW" altLang="en-US" sz="3600" dirty="0" smtClean="0"/>
              <a:t>講師</a:t>
            </a:r>
            <a:endParaRPr lang="en-US" altLang="zh-TW" sz="3600" dirty="0" smtClean="0"/>
          </a:p>
          <a:p>
            <a:pPr>
              <a:buFont typeface="Arial"/>
              <a:buChar char="•"/>
            </a:pPr>
            <a:r>
              <a:rPr lang="zh-TW" altLang="en-US" sz="3600" dirty="0" smtClean="0"/>
              <a:t>嶺東科技大學 講師</a:t>
            </a:r>
            <a:endParaRPr lang="en-US" altLang="zh-TW" sz="3600" dirty="0" smtClean="0"/>
          </a:p>
          <a:p>
            <a:pPr>
              <a:buFont typeface="Arial"/>
              <a:buChar char="•"/>
            </a:pPr>
            <a:r>
              <a:rPr lang="zh-TW" altLang="en-US" sz="3600" dirty="0" smtClean="0"/>
              <a:t>伊德</a:t>
            </a:r>
            <a:r>
              <a:rPr lang="zh-TW" altLang="en-US" sz="3600" dirty="0" smtClean="0"/>
              <a:t>設計  專案經理</a:t>
            </a:r>
            <a:endParaRPr lang="en-US" altLang="zh-TW" sz="3600" dirty="0" smtClean="0"/>
          </a:p>
          <a:p>
            <a:pPr>
              <a:buFont typeface="Arial"/>
              <a:buChar char="•"/>
            </a:pPr>
            <a:r>
              <a:rPr lang="zh-TW" altLang="en-US" sz="3600" dirty="0" smtClean="0"/>
              <a:t>水漾科技</a:t>
            </a:r>
            <a:r>
              <a:rPr lang="en-US" altLang="zh-TW" sz="3600" dirty="0" smtClean="0"/>
              <a:t>  </a:t>
            </a:r>
            <a:r>
              <a:rPr lang="zh-TW" altLang="en-US" sz="3600" dirty="0" smtClean="0"/>
              <a:t>專案執行</a:t>
            </a:r>
            <a:endParaRPr lang="en-US" altLang="zh-TW" sz="3600" dirty="0" smtClean="0"/>
          </a:p>
        </p:txBody>
      </p:sp>
    </p:spTree>
    <p:extLst>
      <p:ext uri="{BB962C8B-B14F-4D97-AF65-F5344CB8AC3E}">
        <p14:creationId xmlns:p14="http://schemas.microsoft.com/office/powerpoint/2010/main" val="2421301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391993"/>
            <a:ext cx="9144000" cy="607430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23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93" y="559237"/>
            <a:ext cx="9114213" cy="567807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103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484" y="1"/>
            <a:ext cx="4572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452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484" y="1"/>
            <a:ext cx="4572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440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8089"/>
            <a:ext cx="9143997" cy="6094509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47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73"/>
            <a:ext cx="9144000" cy="60761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9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8089"/>
            <a:ext cx="9143997" cy="609451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84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522547_10203222263822753_2059126333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975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522887_10205343200764851_4675993984622691061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877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0515082_10205652502737207_287326037584963521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/>
          <a:lstStyle/>
          <a:p>
            <a:pPr algn="ctr"/>
            <a:r>
              <a:rPr lang="en-US" altLang="zh-TW" sz="6600" dirty="0" smtClean="0"/>
              <a:t>Q</a:t>
            </a:r>
            <a:r>
              <a:rPr lang="zh-TW" altLang="en-US" sz="6600" dirty="0" smtClean="0"/>
              <a:t> </a:t>
            </a:r>
            <a:r>
              <a:rPr lang="en-US" altLang="zh-TW" sz="6600" dirty="0" smtClean="0"/>
              <a:t>&amp; A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0739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" name="圖片 4" descr="10914750_10205828723142607_5673829439940104831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889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512033_10205924928467680_5699317575949570599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920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435" y="0"/>
            <a:ext cx="457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163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6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7163"/>
            <a:ext cx="9143998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163"/>
            <a:ext cx="9144000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7163"/>
            <a:ext cx="9143998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236"/>
            <a:ext cx="9144000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4236"/>
            <a:ext cx="9143998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58" y="0"/>
            <a:ext cx="4570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攝影是？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609600" y="1600199"/>
            <a:ext cx="7924800" cy="505416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buFont typeface="Arial"/>
              <a:buChar char="•"/>
            </a:pPr>
            <a:r>
              <a:rPr lang="zh-TW" altLang="en-US" sz="3600" dirty="0" smtClean="0"/>
              <a:t>紀錄？</a:t>
            </a:r>
            <a:endParaRPr lang="en-US" altLang="zh-TW" sz="3600" dirty="0" smtClean="0"/>
          </a:p>
          <a:p>
            <a:pPr algn="ctr">
              <a:lnSpc>
                <a:spcPct val="130000"/>
              </a:lnSpc>
              <a:buFont typeface="Arial"/>
              <a:buChar char="•"/>
            </a:pPr>
            <a:r>
              <a:rPr lang="zh-TW" altLang="en-US" sz="3600" dirty="0" smtClean="0"/>
              <a:t>生活？</a:t>
            </a:r>
            <a:endParaRPr lang="en-US" altLang="zh-TW" sz="3600" dirty="0" smtClean="0"/>
          </a:p>
          <a:p>
            <a:pPr algn="ctr">
              <a:lnSpc>
                <a:spcPct val="130000"/>
              </a:lnSpc>
              <a:buFont typeface="Arial"/>
              <a:buChar char="•"/>
            </a:pPr>
            <a:r>
              <a:rPr lang="zh-TW" altLang="en-US" sz="3600" dirty="0" smtClean="0"/>
              <a:t>賺錢？</a:t>
            </a:r>
            <a:endParaRPr lang="en-US" altLang="zh-TW" sz="3600" dirty="0" smtClean="0"/>
          </a:p>
          <a:p>
            <a:pPr algn="ctr">
              <a:lnSpc>
                <a:spcPct val="130000"/>
              </a:lnSpc>
              <a:buFont typeface="Arial"/>
              <a:buChar char="•"/>
            </a:pPr>
            <a:r>
              <a:rPr lang="zh-TW" altLang="en-US" sz="3600" dirty="0" smtClean="0"/>
              <a:t>傳播？</a:t>
            </a:r>
            <a:endParaRPr lang="en-US" altLang="zh-TW" sz="3600" dirty="0" smtClean="0"/>
          </a:p>
          <a:p>
            <a:pPr algn="ctr">
              <a:lnSpc>
                <a:spcPct val="130000"/>
              </a:lnSpc>
              <a:buFont typeface="Arial"/>
              <a:buChar char="•"/>
            </a:pPr>
            <a:r>
              <a:rPr lang="zh-TW" altLang="en-US" sz="3600" dirty="0" smtClean="0"/>
              <a:t>攝影是？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607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622294_10203390916758971_299988823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975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960954_10203384921009081_808071167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889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0012698_10203503736219387_1598605395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0557511_10204393943154004_6849846804954434929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236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攝影，光的應用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491880" y="4005064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Adobe 繁黑體 Std B" pitchFamily="34" charset="-120"/>
                <a:ea typeface="Adobe 繁黑體 Std B" pitchFamily="34" charset="-120"/>
              </a:rPr>
              <a:t>有光，才有攝影</a:t>
            </a:r>
            <a:endParaRPr lang="zh-TW" altLang="en-US" sz="24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72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3137"/>
            <a:ext cx="9143998" cy="606441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48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32657"/>
            <a:ext cx="9202316" cy="611489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736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68490"/>
            <a:ext cx="9180000" cy="6100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79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68490"/>
            <a:ext cx="9179999" cy="6100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61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0" y="368490"/>
            <a:ext cx="9150097" cy="6100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39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世俗的攝影分類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4294967295"/>
          </p:nvPr>
        </p:nvSpPr>
        <p:spPr>
          <a:xfrm>
            <a:off x="457200" y="1600200"/>
            <a:ext cx="8229600" cy="514116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 smtClean="0"/>
              <a:t>人像攝影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/>
              <a:t>風景</a:t>
            </a:r>
            <a:r>
              <a:rPr lang="zh-TW" altLang="en-US" sz="2800" dirty="0" smtClean="0"/>
              <a:t>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/>
              <a:t>生態攝影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/>
              <a:t>微距</a:t>
            </a:r>
            <a:r>
              <a:rPr lang="zh-TW" altLang="en-US" sz="2800" dirty="0" smtClean="0"/>
              <a:t>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/>
              <a:t>鳥類</a:t>
            </a:r>
            <a:r>
              <a:rPr lang="zh-TW" altLang="en-US" sz="2800" dirty="0" smtClean="0"/>
              <a:t>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 smtClean="0"/>
              <a:t>人文攝影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zh-TW" altLang="en-US" sz="2800" dirty="0"/>
              <a:t>戰地</a:t>
            </a:r>
            <a:r>
              <a:rPr lang="zh-TW" altLang="en-US" sz="2800" dirty="0" smtClean="0"/>
              <a:t>攝影</a:t>
            </a:r>
            <a:endParaRPr lang="en-US" altLang="zh-TW" sz="2800" dirty="0" smtClean="0"/>
          </a:p>
          <a:p>
            <a:pPr algn="ctr">
              <a:lnSpc>
                <a:spcPct val="90000"/>
              </a:lnSpc>
              <a:buFont typeface="Arial"/>
              <a:buChar char="•"/>
            </a:pPr>
            <a:r>
              <a:rPr lang="en-US" altLang="zh-TW" sz="2800" dirty="0" smtClean="0"/>
              <a:t>XXOO</a:t>
            </a:r>
            <a:r>
              <a:rPr lang="zh-TW" altLang="en-US" sz="2800" dirty="0" smtClean="0"/>
              <a:t>攝影</a:t>
            </a:r>
            <a:r>
              <a:rPr lang="en-US" altLang="zh-TW" sz="28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334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89" y="332657"/>
            <a:ext cx="9210001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81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89" y="332657"/>
            <a:ext cx="921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7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0" y="368489"/>
            <a:ext cx="9150097" cy="6100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43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0428265_10204121170694863_6984994082710965012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3975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2" y="358522"/>
            <a:ext cx="9142222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60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74124"/>
            <a:ext cx="9209999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73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89" y="332657"/>
            <a:ext cx="921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865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894" y="332657"/>
            <a:ext cx="9206406" cy="611761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843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1" y="358522"/>
            <a:ext cx="921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66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58522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71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615" y="397684"/>
            <a:ext cx="9219357" cy="6055652"/>
          </a:xfrm>
          <a:prstGeom prst="rect">
            <a:avLst/>
          </a:prstGeom>
        </p:spPr>
      </p:pic>
      <p:sp>
        <p:nvSpPr>
          <p:cNvPr id="34" name="文字方塊 33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0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58522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834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1630804"/>
            <a:ext cx="9180000" cy="357543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59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218551" cy="6444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12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69451"/>
            <a:ext cx="9180000" cy="609814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5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1"/>
            <a:ext cx="9143998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1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437" y="188640"/>
            <a:ext cx="9252949" cy="627863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06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512" y="548680"/>
            <a:ext cx="9165512" cy="568863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48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9859"/>
            <a:ext cx="9143999" cy="52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697" y="-27384"/>
            <a:ext cx="4592990" cy="6912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46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58522"/>
            <a:ext cx="9210002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1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6329"/>
            <a:ext cx="4468667" cy="684167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97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58522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11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58522"/>
            <a:ext cx="9180000" cy="6120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1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368489"/>
            <a:ext cx="9180000" cy="610006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180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511" y="426825"/>
            <a:ext cx="9180000" cy="598339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77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631" y="1635102"/>
            <a:ext cx="9314151" cy="363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374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3334" y="332656"/>
            <a:ext cx="10018965" cy="281993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內容版面配置區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3123321"/>
            <a:ext cx="9252519" cy="31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631" y="1697251"/>
            <a:ext cx="9314151" cy="3511701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8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631" y="2076209"/>
            <a:ext cx="9314151" cy="275378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77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935" y="1052736"/>
            <a:ext cx="9280963" cy="482453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9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780131_10204559272767141_9000274026509905664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921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內容版面配置區 31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683"/>
            <a:ext cx="9144000" cy="609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人像攝影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6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956813_10203559058922420_766800957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963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4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963"/>
            <a:ext cx="9144000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4963"/>
            <a:ext cx="9143998" cy="60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0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4963"/>
            <a:ext cx="9143998" cy="60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" name="圖片 4" descr="10750157_10205375251766106_4991568071684356756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4787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 descr="10460675_10204121169574835_3441329223030395796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0383877_10204114976660016_4767248785043616846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0018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 descr="10931676_10205913588144179_585977995344189039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2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4936"/>
            <a:ext cx="9144000" cy="546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8000708" y="64943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風景攝影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932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2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故事">
  <a:themeElements>
    <a:clrScheme name="故事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故事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故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故事.thmx</Template>
  <TotalTime>2752</TotalTime>
  <Words>1709</Words>
  <Application>Microsoft Macintosh PowerPoint</Application>
  <PresentationFormat>如螢幕大小 (4:3)</PresentationFormat>
  <Paragraphs>431</Paragraphs>
  <Slides>139</Slides>
  <Notes>132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139</vt:i4>
      </vt:variant>
    </vt:vector>
  </HeadingPairs>
  <TitlesOfParts>
    <vt:vector size="145" baseType="lpstr">
      <vt:lpstr>Adobe 繁黑體 Std B</vt:lpstr>
      <vt:lpstr>Calibri</vt:lpstr>
      <vt:lpstr>Calisto MT</vt:lpstr>
      <vt:lpstr>新細明體</vt:lpstr>
      <vt:lpstr>Arial</vt:lpstr>
      <vt:lpstr>故事</vt:lpstr>
      <vt:lpstr>響應式網頁(RWD) 設計實務班 - 認識攝影 -</vt:lpstr>
      <vt:lpstr>我是？</vt:lpstr>
      <vt:lpstr>我是？</vt:lpstr>
      <vt:lpstr>Q &amp; A</vt:lpstr>
      <vt:lpstr>攝影是？</vt:lpstr>
      <vt:lpstr>世俗的攝影分類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攝影，光的應用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等待…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特殊題材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商品 / 業攝影</vt:lpstr>
      <vt:lpstr>PowerPoint 簡報</vt:lpstr>
      <vt:lpstr>PowerPoint 簡報</vt:lpstr>
      <vt:lpstr>PowerPoint 簡報</vt:lpstr>
      <vt:lpstr>其他攝影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Q &amp; A</vt:lpstr>
    </vt:vector>
  </TitlesOfParts>
  <Company>1111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輕鬆學攝影技巧</dc:title>
  <dc:creator>1111 1111</dc:creator>
  <cp:lastModifiedBy>Microsoft Office 使用者</cp:lastModifiedBy>
  <cp:revision>92</cp:revision>
  <dcterms:created xsi:type="dcterms:W3CDTF">2015-01-20T15:10:34Z</dcterms:created>
  <dcterms:modified xsi:type="dcterms:W3CDTF">2016-09-07T06:48:14Z</dcterms:modified>
</cp:coreProperties>
</file>