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78" r:id="rId5"/>
    <p:sldId id="280" r:id="rId6"/>
    <p:sldId id="276" r:id="rId7"/>
    <p:sldId id="259" r:id="rId8"/>
    <p:sldId id="266" r:id="rId9"/>
    <p:sldId id="260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67" r:id="rId18"/>
    <p:sldId id="273" r:id="rId19"/>
    <p:sldId id="281" r:id="rId20"/>
    <p:sldId id="261" r:id="rId21"/>
    <p:sldId id="282" r:id="rId22"/>
    <p:sldId id="283" r:id="rId23"/>
    <p:sldId id="284" r:id="rId24"/>
    <p:sldId id="285" r:id="rId25"/>
    <p:sldId id="286" r:id="rId26"/>
    <p:sldId id="287" r:id="rId27"/>
    <p:sldId id="265" r:id="rId28"/>
    <p:sldId id="257" r:id="rId29"/>
    <p:sldId id="272" r:id="rId30"/>
    <p:sldId id="274" r:id="rId31"/>
    <p:sldId id="277" r:id="rId32"/>
    <p:sldId id="275" r:id="rId33"/>
    <p:sldId id="289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9"/>
  </p:normalViewPr>
  <p:slideViewPr>
    <p:cSldViewPr>
      <p:cViewPr varScale="1">
        <p:scale>
          <a:sx n="92" d="100"/>
          <a:sy n="92" d="100"/>
        </p:scale>
        <p:origin x="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9E0166-8F48-4582-BEA7-1826954D56B7}" type="datetimeFigureOut">
              <a:rPr lang="zh-TW" altLang="en-US" smtClean="0"/>
              <a:t>2016/9/14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5C5ECD-73C6-4C72-90A4-9B47B396EE3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商業攝影之佈光與擺設</a:t>
            </a:r>
            <a:endParaRPr lang="zh-TW" altLang="en-US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主講：劉長儒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41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553" y="764704"/>
            <a:ext cx="3902895" cy="58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526" y="1556792"/>
            <a:ext cx="3490948" cy="505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772816"/>
            <a:ext cx="4128542" cy="412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359" y="332656"/>
            <a:ext cx="4193282" cy="628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556" y="188640"/>
            <a:ext cx="4266888" cy="642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4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958" y="692696"/>
            <a:ext cx="3816085" cy="57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382" y="476672"/>
            <a:ext cx="3985237" cy="597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96" y="908720"/>
            <a:ext cx="3672408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660" y="188640"/>
            <a:ext cx="3964681" cy="629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室內空間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47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單品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0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162" y="908720"/>
            <a:ext cx="4441676" cy="573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228725"/>
            <a:ext cx="5867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2052638"/>
            <a:ext cx="4762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964686" cy="47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201649" cy="630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228725"/>
            <a:ext cx="5867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互動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8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964" y="836712"/>
            <a:ext cx="3696072" cy="54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890588"/>
            <a:ext cx="28384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997" y="620688"/>
            <a:ext cx="5638006" cy="56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550" y="461963"/>
            <a:ext cx="33909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8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71688"/>
            <a:ext cx="27146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8081" y="404664"/>
            <a:ext cx="4767839" cy="60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548680"/>
            <a:ext cx="3012367" cy="50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44628"/>
            <a:ext cx="3012367" cy="61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最後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9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0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1143000"/>
          </a:xfrm>
        </p:spPr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Q &amp; A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28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88" y="819150"/>
            <a:ext cx="4238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單品擺設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5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904875"/>
            <a:ext cx="47244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413" y="381000"/>
            <a:ext cx="40671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683297" cy="588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744416" cy="55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</TotalTime>
  <Words>21</Words>
  <Application>Microsoft Macintosh PowerPoint</Application>
  <PresentationFormat>如螢幕大小 (4:3)</PresentationFormat>
  <Paragraphs>8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1" baseType="lpstr">
      <vt:lpstr>Garamond</vt:lpstr>
      <vt:lpstr>Wingdings 2</vt:lpstr>
      <vt:lpstr>微軟正黑體</vt:lpstr>
      <vt:lpstr>Arial</vt:lpstr>
      <vt:lpstr>科技</vt:lpstr>
      <vt:lpstr>商業攝影之佈光與擺設</vt:lpstr>
      <vt:lpstr>單品</vt:lpstr>
      <vt:lpstr>PowerPoint 簡報</vt:lpstr>
      <vt:lpstr>PowerPoint 簡報</vt:lpstr>
      <vt:lpstr>單品擺設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室內空間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互動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最後…</vt:lpstr>
      <vt:lpstr>PowerPoint 簡報</vt:lpstr>
      <vt:lpstr>PowerPoint 簡報</vt:lpstr>
      <vt:lpstr>Q &amp; A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RedBean</dc:creator>
  <cp:lastModifiedBy>Microsoft Office 使用者</cp:lastModifiedBy>
  <cp:revision>26</cp:revision>
  <dcterms:created xsi:type="dcterms:W3CDTF">2014-05-05T01:30:02Z</dcterms:created>
  <dcterms:modified xsi:type="dcterms:W3CDTF">2016-09-13T16:51:45Z</dcterms:modified>
</cp:coreProperties>
</file>